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31.png" ContentType="image/png"/>
  <Override PartName="/ppt/media/image7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jpeg" ContentType="image/jpeg"/>
  <Override PartName="/ppt/media/image11.png" ContentType="image/png"/>
  <Override PartName="/ppt/media/image6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12.png" ContentType="image/png"/>
  <Override PartName="/ppt/media/image18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9.png" ContentType="image/png"/>
  <Override PartName="/ppt/media/image30.png" ContentType="image/png"/>
  <Override PartName="/ppt/media/image41.jpeg" ContentType="image/jpe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39.jpeg" ContentType="image/jpe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077450" cy="5668963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F70202-98CA-4E96-AF15-480F1ED8628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87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687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94BAB1D-899F-4DA1-9AF7-BDEA4CA27F0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0880" y="304380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BE4999-957D-4C85-92A6-EB894DA36DF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0120" y="132624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6240" y="132624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0120" y="304380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6240" y="3043800"/>
            <a:ext cx="29199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3732CD-1833-479A-9239-E769EC8C87E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EE493C9-0A18-435D-BBE1-17D49476499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607D0A3-7177-4A4F-8809-0F0535942D7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498956F-2562-4405-9713-C116087EE11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7BFC7B8-3717-4651-836F-1125F5F8EE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97FCD25-B16B-4BF5-820A-952D33386C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A7103F2-26FA-44B4-87C9-D76A353DE22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0880" y="304380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868179-8CD3-4E54-8E5D-76E2BFFE9AA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0880" y="1326240"/>
            <a:ext cx="44254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687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D2CFDED-CBAD-4999-A830-47C418475C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98AF708B-5B3D-402E-B04D-FFB6D001A22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640" y="73800"/>
            <a:ext cx="906876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The Art of Analysis: How Analyzing Art Helps Us Be Better Analysts</a:t>
            </a:r>
            <a:r>
              <a:rPr b="0" lang="en-US" sz="4400" spc="-1" strike="noStrike">
                <a:latin typeface="Arial"/>
              </a:rPr>
              <a:t> 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2513520" y="1599840"/>
            <a:ext cx="5339520" cy="356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1211040" y="0"/>
            <a:ext cx="79297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2244240" y="0"/>
            <a:ext cx="575388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2952720" y="-25920"/>
            <a:ext cx="42505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0" y="35640"/>
            <a:ext cx="5027760" cy="3732120"/>
          </a:xfrm>
          <a:prstGeom prst="rect">
            <a:avLst/>
          </a:prstGeom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5027400" y="1615320"/>
            <a:ext cx="5002920" cy="405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" descr=""/>
          <p:cNvPicPr/>
          <p:nvPr/>
        </p:nvPicPr>
        <p:blipFill>
          <a:blip r:embed="rId1"/>
          <a:stretch/>
        </p:blipFill>
        <p:spPr>
          <a:xfrm>
            <a:off x="1911600" y="6840"/>
            <a:ext cx="626616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456840" y="177120"/>
            <a:ext cx="2056680" cy="1650960"/>
          </a:xfrm>
          <a:prstGeom prst="rect">
            <a:avLst/>
          </a:prstGeom>
          <a:ln w="0">
            <a:noFill/>
          </a:ln>
        </p:spPr>
      </p:pic>
      <p:pic>
        <p:nvPicPr>
          <p:cNvPr id="61" name="" descr=""/>
          <p:cNvPicPr/>
          <p:nvPr/>
        </p:nvPicPr>
        <p:blipFill>
          <a:blip r:embed="rId2"/>
          <a:stretch/>
        </p:blipFill>
        <p:spPr>
          <a:xfrm>
            <a:off x="2970720" y="228240"/>
            <a:ext cx="1754280" cy="158688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3"/>
          <a:stretch/>
        </p:blipFill>
        <p:spPr>
          <a:xfrm>
            <a:off x="7934400" y="116640"/>
            <a:ext cx="1891800" cy="171144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4"/>
          <a:stretch/>
        </p:blipFill>
        <p:spPr>
          <a:xfrm>
            <a:off x="5484600" y="265680"/>
            <a:ext cx="1599840" cy="156240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5"/>
          <a:stretch/>
        </p:blipFill>
        <p:spPr>
          <a:xfrm>
            <a:off x="348480" y="1879560"/>
            <a:ext cx="2165040" cy="1958040"/>
          </a:xfrm>
          <a:prstGeom prst="rect">
            <a:avLst/>
          </a:prstGeom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6"/>
          <a:stretch/>
        </p:blipFill>
        <p:spPr>
          <a:xfrm>
            <a:off x="3092760" y="2113920"/>
            <a:ext cx="1706040" cy="1542960"/>
          </a:xfrm>
          <a:prstGeom prst="rect">
            <a:avLst/>
          </a:prstGeom>
          <a:ln w="0">
            <a:noFill/>
          </a:ln>
        </p:spPr>
      </p:pic>
      <p:pic>
        <p:nvPicPr>
          <p:cNvPr id="66" name="" descr=""/>
          <p:cNvPicPr/>
          <p:nvPr/>
        </p:nvPicPr>
        <p:blipFill>
          <a:blip r:embed="rId7"/>
          <a:stretch/>
        </p:blipFill>
        <p:spPr>
          <a:xfrm>
            <a:off x="5526720" y="2041920"/>
            <a:ext cx="1785960" cy="161496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8"/>
          <a:stretch/>
        </p:blipFill>
        <p:spPr>
          <a:xfrm>
            <a:off x="8088840" y="2057040"/>
            <a:ext cx="1737360" cy="1571040"/>
          </a:xfrm>
          <a:prstGeom prst="rect">
            <a:avLst/>
          </a:prstGeom>
          <a:ln w="0">
            <a:noFill/>
          </a:ln>
        </p:spPr>
      </p:pic>
      <p:pic>
        <p:nvPicPr>
          <p:cNvPr id="68" name="" descr=""/>
          <p:cNvPicPr/>
          <p:nvPr/>
        </p:nvPicPr>
        <p:blipFill>
          <a:blip r:embed="rId9"/>
          <a:stretch/>
        </p:blipFill>
        <p:spPr>
          <a:xfrm>
            <a:off x="456840" y="3885480"/>
            <a:ext cx="1997640" cy="159984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10"/>
          <a:stretch/>
        </p:blipFill>
        <p:spPr>
          <a:xfrm>
            <a:off x="3199320" y="4038840"/>
            <a:ext cx="1599840" cy="144648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11"/>
          <a:stretch/>
        </p:blipFill>
        <p:spPr>
          <a:xfrm>
            <a:off x="5564880" y="3885480"/>
            <a:ext cx="1747800" cy="1580400"/>
          </a:xfrm>
          <a:prstGeom prst="rect">
            <a:avLst/>
          </a:prstGeom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12"/>
          <a:stretch/>
        </p:blipFill>
        <p:spPr>
          <a:xfrm>
            <a:off x="8030160" y="3815280"/>
            <a:ext cx="1796040" cy="167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2286000" y="0"/>
            <a:ext cx="56689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1764360" y="0"/>
            <a:ext cx="714816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2062440" y="0"/>
            <a:ext cx="593604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2093040" y="0"/>
            <a:ext cx="597024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2216160" y="2880"/>
            <a:ext cx="5668920" cy="5668920"/>
          </a:xfrm>
          <a:prstGeom prst="rect">
            <a:avLst/>
          </a:prstGeom>
          <a:ln w="0">
            <a:noFill/>
          </a:ln>
        </p:spPr>
      </p:pic>
      <p:sp>
        <p:nvSpPr>
          <p:cNvPr id="44" name=""/>
          <p:cNvSpPr txBox="1"/>
          <p:nvPr/>
        </p:nvSpPr>
        <p:spPr>
          <a:xfrm>
            <a:off x="228600" y="229320"/>
            <a:ext cx="198756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100" spc="-1" strike="noStrike">
                <a:latin typeface="Arial"/>
              </a:rPr>
              <a:t>Jeff Domedion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45" name=""/>
          <p:cNvSpPr txBox="1"/>
          <p:nvPr/>
        </p:nvSpPr>
        <p:spPr>
          <a:xfrm>
            <a:off x="7885080" y="4800600"/>
            <a:ext cx="20574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100" spc="-1" strike="noStrike">
                <a:latin typeface="Arial"/>
              </a:rPr>
              <a:t>Domedion.com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6627240" y="219240"/>
            <a:ext cx="2742480" cy="2523240"/>
          </a:xfrm>
          <a:prstGeom prst="rect">
            <a:avLst/>
          </a:prstGeom>
          <a:ln w="0"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685440" y="228240"/>
            <a:ext cx="2742480" cy="2523240"/>
          </a:xfrm>
          <a:prstGeom prst="rect">
            <a:avLst/>
          </a:prstGeom>
          <a:ln w="0"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3656160" y="219240"/>
            <a:ext cx="2742480" cy="252324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4"/>
          <a:stretch/>
        </p:blipFill>
        <p:spPr>
          <a:xfrm>
            <a:off x="3656160" y="2962080"/>
            <a:ext cx="2742480" cy="2523240"/>
          </a:xfrm>
          <a:prstGeom prst="rect">
            <a:avLst/>
          </a:prstGeom>
          <a:ln w="0">
            <a:noFill/>
          </a:ln>
        </p:spPr>
      </p:pic>
      <p:pic>
        <p:nvPicPr>
          <p:cNvPr id="80" name="" descr=""/>
          <p:cNvPicPr/>
          <p:nvPr/>
        </p:nvPicPr>
        <p:blipFill>
          <a:blip r:embed="rId5"/>
          <a:stretch/>
        </p:blipFill>
        <p:spPr>
          <a:xfrm>
            <a:off x="6627240" y="2962080"/>
            <a:ext cx="2742480" cy="2523240"/>
          </a:xfrm>
          <a:prstGeom prst="rect">
            <a:avLst/>
          </a:prstGeom>
          <a:ln w="0">
            <a:noFill/>
          </a:ln>
        </p:spPr>
      </p:pic>
      <p:pic>
        <p:nvPicPr>
          <p:cNvPr id="81" name="" descr=""/>
          <p:cNvPicPr/>
          <p:nvPr/>
        </p:nvPicPr>
        <p:blipFill>
          <a:blip r:embed="rId6"/>
          <a:stretch/>
        </p:blipFill>
        <p:spPr>
          <a:xfrm>
            <a:off x="685440" y="2971080"/>
            <a:ext cx="2742480" cy="252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5029200" y="360"/>
            <a:ext cx="5029200" cy="5668920"/>
          </a:xfrm>
          <a:prstGeom prst="rect">
            <a:avLst/>
          </a:prstGeom>
          <a:ln w="0"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0" y="0"/>
            <a:ext cx="504756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432440" y="2880"/>
            <a:ext cx="72367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28600" y="274320"/>
            <a:ext cx="2614320" cy="178308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28600" y="2286000"/>
            <a:ext cx="2615040" cy="318204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7214760" y="203040"/>
            <a:ext cx="2615040" cy="3182040"/>
          </a:xfrm>
          <a:prstGeom prst="rect">
            <a:avLst/>
          </a:prstGeom>
          <a:ln w="0">
            <a:noFill/>
          </a:ln>
        </p:spPr>
      </p:pic>
      <p:pic>
        <p:nvPicPr>
          <p:cNvPr id="88" name="" descr=""/>
          <p:cNvPicPr/>
          <p:nvPr/>
        </p:nvPicPr>
        <p:blipFill>
          <a:blip r:embed="rId4"/>
          <a:stretch/>
        </p:blipFill>
        <p:spPr>
          <a:xfrm>
            <a:off x="7214760" y="3657600"/>
            <a:ext cx="2615040" cy="1783080"/>
          </a:xfrm>
          <a:prstGeom prst="rect">
            <a:avLst/>
          </a:prstGeom>
          <a:ln w="0">
            <a:noFill/>
          </a:ln>
        </p:spPr>
      </p:pic>
      <p:pic>
        <p:nvPicPr>
          <p:cNvPr id="89" name="" descr=""/>
          <p:cNvPicPr/>
          <p:nvPr/>
        </p:nvPicPr>
        <p:blipFill>
          <a:blip r:embed="rId5"/>
          <a:stretch/>
        </p:blipFill>
        <p:spPr>
          <a:xfrm>
            <a:off x="3200400" y="1078920"/>
            <a:ext cx="3657600" cy="349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2928600" y="2880"/>
            <a:ext cx="424440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62828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2999520" y="2880"/>
            <a:ext cx="410220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299240" y="-25920"/>
            <a:ext cx="755712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6840" y="17640"/>
            <a:ext cx="9068760" cy="136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</a:rPr>
              <a:t>A 2001 survey conducted at the Metropolitan Museum of Art found that the mean time in front of artwork was 27.2 seconds.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2441880" y="1599840"/>
            <a:ext cx="5327640" cy="399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914400" y="0"/>
            <a:ext cx="8312400" cy="566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3203640" y="-25920"/>
            <a:ext cx="3749400" cy="566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2857680" y="2880"/>
            <a:ext cx="4385880" cy="571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1199</TotalTime>
  <Application>LibreOffice/7.3.1.3$Windows_X86_64 LibreOffice_project/a69ca51ded25f3eefd52d7bf9a5fad8c90b87951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2022-05-15T18:41:32Z</dcterms:created>
  <dc:creator/>
  <dc:description/>
  <dc:language>en-US</dc:language>
  <cp:lastModifiedBy/>
  <dcterms:modified xsi:type="dcterms:W3CDTF">2022-06-02T12:58:50Z</dcterms:modified>
  <cp:revision>27</cp:revision>
  <dc:subject/>
  <dc:title/>
</cp:coreProperties>
</file>